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74DF41-AADA-4C52-9BE0-C80FB99AB067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65B935-3F39-47D1-9287-A7509A873A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Профсоюзная Спартакиада   учителей – 2016!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Состав Оргкомитета по подготовке и проведению Х</a:t>
            </a:r>
            <a:r>
              <a:rPr lang="en-US" sz="2000" dirty="0" smtClean="0">
                <a:solidFill>
                  <a:srgbClr val="00B050"/>
                </a:solidFill>
              </a:rPr>
              <a:t>IV</a:t>
            </a:r>
            <a:r>
              <a:rPr lang="ru-RU" sz="2000" dirty="0" smtClean="0">
                <a:solidFill>
                  <a:srgbClr val="00B050"/>
                </a:solidFill>
              </a:rPr>
              <a:t> районной спартакиады профсоюза работников народного образования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Председатель оргкомитета – Козак О.В – председатель </a:t>
            </a:r>
            <a:r>
              <a:rPr lang="ru-RU" sz="1800" dirty="0" err="1" smtClean="0">
                <a:solidFill>
                  <a:srgbClr val="FF0000"/>
                </a:solidFill>
              </a:rPr>
              <a:t>Белогорской</a:t>
            </a:r>
            <a:r>
              <a:rPr lang="ru-RU" sz="1800" dirty="0" smtClean="0">
                <a:solidFill>
                  <a:srgbClr val="FF0000"/>
                </a:solidFill>
              </a:rPr>
              <a:t> организации Профсоюза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err="1" smtClean="0">
                <a:solidFill>
                  <a:srgbClr val="FF0000"/>
                </a:solidFill>
              </a:rPr>
              <a:t>Зам.председателя</a:t>
            </a:r>
            <a:r>
              <a:rPr lang="ru-RU" sz="1800" dirty="0" smtClean="0">
                <a:solidFill>
                  <a:srgbClr val="FF0000"/>
                </a:solidFill>
              </a:rPr>
              <a:t> – </a:t>
            </a:r>
            <a:r>
              <a:rPr lang="ru-RU" sz="1800" dirty="0" err="1" smtClean="0">
                <a:solidFill>
                  <a:srgbClr val="FF0000"/>
                </a:solidFill>
              </a:rPr>
              <a:t>Стегачев</a:t>
            </a:r>
            <a:r>
              <a:rPr lang="ru-RU" sz="1800" dirty="0" smtClean="0">
                <a:solidFill>
                  <a:srgbClr val="FF0000"/>
                </a:solidFill>
              </a:rPr>
              <a:t> А.В.- директор ДЮСШ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Член комитета – Овсиенко В.М.- директор МКОУ «Мичуринская СШ»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Член комитета – Грачев В.А. – председатель ППО МКОУ  «Мичуринская СШ»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Член комитета – Гончаренко Т.И. – бухгалтер </a:t>
            </a:r>
            <a:r>
              <a:rPr lang="ru-RU" sz="1800" dirty="0" err="1">
                <a:solidFill>
                  <a:srgbClr val="FF0000"/>
                </a:solidFill>
              </a:rPr>
              <a:t>б</a:t>
            </a:r>
            <a:r>
              <a:rPr lang="ru-RU" sz="1800" dirty="0" err="1" smtClean="0">
                <a:solidFill>
                  <a:srgbClr val="FF0000"/>
                </a:solidFill>
              </a:rPr>
              <a:t>елогорской</a:t>
            </a:r>
            <a:r>
              <a:rPr lang="ru-RU" sz="1800" dirty="0" smtClean="0">
                <a:solidFill>
                  <a:srgbClr val="FF0000"/>
                </a:solidFill>
              </a:rPr>
              <a:t> районной организации Профсоюза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Член комитета – </a:t>
            </a:r>
            <a:r>
              <a:rPr lang="ru-RU" sz="1800" dirty="0" err="1" smtClean="0">
                <a:solidFill>
                  <a:srgbClr val="FF0000"/>
                </a:solidFill>
              </a:rPr>
              <a:t>Остапчук</a:t>
            </a:r>
            <a:r>
              <a:rPr lang="ru-RU" sz="1800" dirty="0" smtClean="0">
                <a:solidFill>
                  <a:srgbClr val="FF0000"/>
                </a:solidFill>
              </a:rPr>
              <a:t> В.И. – учитель физической культуры МКОУ </a:t>
            </a:r>
            <a:r>
              <a:rPr lang="ru-RU" sz="2000" dirty="0" smtClean="0">
                <a:solidFill>
                  <a:srgbClr val="FF0000"/>
                </a:solidFill>
              </a:rPr>
              <a:t>« Мичуринская СШ»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Проводились состязания на базе Мичуринской СШ   03 ноября 2016г.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Цель: </a:t>
            </a:r>
            <a:r>
              <a:rPr lang="ru-RU" sz="1800" b="1" dirty="0"/>
              <a:t>Цели и задачи спартакиады.</a:t>
            </a:r>
            <a:r>
              <a:rPr lang="ru-RU" sz="1800" b="1" i="1" dirty="0"/>
              <a:t> </a:t>
            </a:r>
            <a:endParaRPr lang="ru-RU" sz="1800" dirty="0"/>
          </a:p>
          <a:p>
            <a:r>
              <a:rPr lang="ru-RU" sz="1800" dirty="0"/>
              <a:t>Районная спартакиада работников образования проводится с целью привлечения работников к занятиям физической культурой и спортом, укрепления их здоровья, а также с целью подведения итогов физкультурно-оздоровительной работы в первичных организациях.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Самое мирное сражение – спортивное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Кто выиграл – не зазнавайтесь!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Кто проиграл – не огорчайтесь! </a:t>
            </a:r>
            <a:r>
              <a:rPr lang="ru-RU" sz="2000" dirty="0" smtClean="0">
                <a:solidFill>
                  <a:srgbClr val="00B050"/>
                </a:solidFill>
              </a:rPr>
              <a:t>Наша спортсменка – </a:t>
            </a:r>
            <a:r>
              <a:rPr lang="ru-RU" sz="2000" dirty="0" err="1" smtClean="0">
                <a:solidFill>
                  <a:srgbClr val="00B050"/>
                </a:solidFill>
              </a:rPr>
              <a:t>Репиева</a:t>
            </a:r>
            <a:r>
              <a:rPr lang="ru-RU" sz="2000" dirty="0" smtClean="0">
                <a:solidFill>
                  <a:srgbClr val="00B050"/>
                </a:solidFill>
              </a:rPr>
              <a:t> М.А. (категория – после 35 женщины)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39872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Олимпийские надежды</a:t>
            </a:r>
            <a:br>
              <a:rPr lang="ru-RU" sz="1800" dirty="0" smtClean="0"/>
            </a:br>
            <a:r>
              <a:rPr lang="ru-RU" sz="1800" dirty="0" smtClean="0"/>
              <a:t>полюбуйтесь, гирю жмут.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Болдырев П.В. занял </a:t>
            </a:r>
            <a:r>
              <a:rPr lang="ru-RU" sz="1800" dirty="0" smtClean="0">
                <a:solidFill>
                  <a:srgbClr val="00B050"/>
                </a:solidFill>
              </a:rPr>
              <a:t>3</a:t>
            </a:r>
            <a:r>
              <a:rPr lang="ru-RU" sz="1800" dirty="0" smtClean="0">
                <a:solidFill>
                  <a:srgbClr val="C00000"/>
                </a:solidFill>
              </a:rPr>
              <a:t> место </a:t>
            </a:r>
            <a:r>
              <a:rPr lang="ru-RU" sz="1800" dirty="0" smtClean="0"/>
              <a:t>( возрастная </a:t>
            </a:r>
            <a:r>
              <a:rPr lang="ru-RU" sz="1800" dirty="0"/>
              <a:t>к</a:t>
            </a:r>
            <a:r>
              <a:rPr lang="ru-RU" sz="1800" dirty="0" smtClean="0"/>
              <a:t>атегория до 35)</a:t>
            </a:r>
            <a:br>
              <a:rPr lang="ru-RU" sz="1800" dirty="0" smtClean="0"/>
            </a:br>
            <a:r>
              <a:rPr lang="ru-RU" sz="1800" dirty="0" err="1" smtClean="0">
                <a:solidFill>
                  <a:srgbClr val="FF0000"/>
                </a:solidFill>
              </a:rPr>
              <a:t>Остапчук</a:t>
            </a:r>
            <a:r>
              <a:rPr lang="ru-RU" sz="1800" dirty="0" smtClean="0">
                <a:solidFill>
                  <a:srgbClr val="FF0000"/>
                </a:solidFill>
              </a:rPr>
              <a:t> В.И. занял </a:t>
            </a:r>
            <a:r>
              <a:rPr lang="ru-RU" sz="1800" dirty="0" smtClean="0">
                <a:solidFill>
                  <a:srgbClr val="00B050"/>
                </a:solidFill>
              </a:rPr>
              <a:t>4 </a:t>
            </a:r>
            <a:r>
              <a:rPr lang="ru-RU" sz="1800" dirty="0" smtClean="0">
                <a:solidFill>
                  <a:srgbClr val="FF0000"/>
                </a:solidFill>
              </a:rPr>
              <a:t>место </a:t>
            </a:r>
            <a:r>
              <a:rPr lang="ru-RU" sz="1800" dirty="0" smtClean="0"/>
              <a:t>( в категории после 50)     Молодцы!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7661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70221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армреслинге </a:t>
            </a:r>
            <a:r>
              <a:rPr lang="ru-RU" dirty="0" smtClean="0">
                <a:solidFill>
                  <a:srgbClr val="FF0000"/>
                </a:solidFill>
              </a:rPr>
              <a:t>почетное 2 место </a:t>
            </a:r>
            <a:r>
              <a:rPr lang="ru-RU" dirty="0" smtClean="0"/>
              <a:t>занял – Болдырев Петр. </a:t>
            </a:r>
            <a:r>
              <a:rPr lang="ru-RU" sz="3100" dirty="0" smtClean="0"/>
              <a:t>Красавчик!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571052"/>
            <a:ext cx="3345873" cy="1882833"/>
          </a:xfrm>
        </p:spPr>
      </p:pic>
    </p:spTree>
    <p:extLst>
      <p:ext uri="{BB962C8B-B14F-4D97-AF65-F5344CB8AC3E}">
        <p14:creationId xmlns:p14="http://schemas.microsoft.com/office/powerpoint/2010/main" val="133385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Вам желаем «легкой ракетки»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Пусть вам эти игры запомнятся,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err="1" smtClean="0">
                <a:solidFill>
                  <a:srgbClr val="0070C0"/>
                </a:solidFill>
              </a:rPr>
              <a:t>Арзы</a:t>
            </a:r>
            <a:r>
              <a:rPr lang="ru-RU" sz="1800" dirty="0" smtClean="0">
                <a:solidFill>
                  <a:srgbClr val="0070C0"/>
                </a:solidFill>
              </a:rPr>
              <a:t> и Владимир вам не кокетки!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Сережа и Света не успели опомниться!  (играли в теннис- </a:t>
            </a:r>
            <a:r>
              <a:rPr lang="ru-RU" sz="1800" dirty="0" err="1" smtClean="0">
                <a:solidFill>
                  <a:srgbClr val="0070C0"/>
                </a:solidFill>
              </a:rPr>
              <a:t>Якупова</a:t>
            </a:r>
            <a:r>
              <a:rPr lang="ru-RU" sz="1800" dirty="0" smtClean="0">
                <a:solidFill>
                  <a:srgbClr val="0070C0"/>
                </a:solidFill>
              </a:rPr>
              <a:t> А.У. и </a:t>
            </a:r>
            <a:r>
              <a:rPr lang="ru-RU" sz="1800" dirty="0" err="1" smtClean="0">
                <a:solidFill>
                  <a:srgbClr val="0070C0"/>
                </a:solidFill>
              </a:rPr>
              <a:t>Остапчук</a:t>
            </a:r>
            <a:r>
              <a:rPr lang="ru-RU" sz="1800" dirty="0" smtClean="0">
                <a:solidFill>
                  <a:srgbClr val="0070C0"/>
                </a:solidFill>
              </a:rPr>
              <a:t> В.И.)</a:t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571052"/>
            <a:ext cx="3345873" cy="1882833"/>
          </a:xfrm>
        </p:spPr>
      </p:pic>
    </p:spTree>
    <p:extLst>
      <p:ext uri="{BB962C8B-B14F-4D97-AF65-F5344CB8AC3E}">
        <p14:creationId xmlns:p14="http://schemas.microsoft.com/office/powerpoint/2010/main" val="416134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 это время…</a:t>
            </a:r>
            <a:br>
              <a:rPr lang="ru-RU" dirty="0" smtClean="0"/>
            </a:br>
            <a:r>
              <a:rPr lang="ru-RU" sz="1600" dirty="0" smtClean="0"/>
              <a:t>идет подсчет протоколов ( Завуч «Мичуринской» СШ </a:t>
            </a:r>
            <a:r>
              <a:rPr lang="ru-RU" sz="1600" dirty="0" smtClean="0"/>
              <a:t>– </a:t>
            </a:r>
            <a:r>
              <a:rPr lang="ru-RU" sz="1600" dirty="0" err="1" smtClean="0"/>
              <a:t>Османова</a:t>
            </a:r>
            <a:r>
              <a:rPr lang="ru-RU" sz="1600" dirty="0" smtClean="0"/>
              <a:t> </a:t>
            </a:r>
            <a:r>
              <a:rPr lang="ru-RU" sz="1600" dirty="0" err="1" smtClean="0"/>
              <a:t>Сивиля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Серверовна</a:t>
            </a:r>
            <a:r>
              <a:rPr lang="ru-RU" sz="1600" dirty="0" smtClean="0"/>
              <a:t>, педагоги – Панкратова Е.Н., </a:t>
            </a:r>
            <a:r>
              <a:rPr lang="ru-RU" sz="1600" dirty="0" smtClean="0"/>
              <a:t> Якубовская Земфира Михайловна)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376509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Шашки вроде бы забава , так мне думалось всегда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Белый- слева, чёрный справа…всё как в жизни, господа.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Цель игры? Предельно просто: перепрыгнул…и убил!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Главное – глядеть на доску, да иметь надёжный тыл…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Спартакиада вновь пришла. И знают все на свете, что праздника прекрасней нет на всей большой планете!</a:t>
            </a:r>
          </a:p>
          <a:p>
            <a:endParaRPr lang="ru-RU" dirty="0"/>
          </a:p>
          <a:p>
            <a:r>
              <a:rPr lang="ru-RU" dirty="0" smtClean="0"/>
              <a:t>Играла в шашки – Айвазова </a:t>
            </a:r>
            <a:r>
              <a:rPr lang="ru-RU" dirty="0" err="1" smtClean="0"/>
              <a:t>Ленара</a:t>
            </a:r>
            <a:r>
              <a:rPr lang="ru-RU" dirty="0" smtClean="0"/>
              <a:t> </a:t>
            </a:r>
            <a:r>
              <a:rPr lang="ru-RU" dirty="0" err="1" smtClean="0"/>
              <a:t>Мустафаевна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79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6434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Мы канат усердно тянем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Вот какие молодцы!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</a:t>
            </a:r>
            <a:r>
              <a:rPr lang="ru-RU" sz="1600" dirty="0" err="1" smtClean="0">
                <a:solidFill>
                  <a:srgbClr val="00B050"/>
                </a:solidFill>
              </a:rPr>
              <a:t>Аблязизова</a:t>
            </a:r>
            <a:r>
              <a:rPr lang="ru-RU" sz="1600" dirty="0" smtClean="0">
                <a:solidFill>
                  <a:srgbClr val="00B050"/>
                </a:solidFill>
              </a:rPr>
              <a:t> Е.В. Болдырев П.В., </a:t>
            </a:r>
            <a:r>
              <a:rPr lang="ru-RU" sz="1600" dirty="0" err="1" smtClean="0">
                <a:solidFill>
                  <a:srgbClr val="00B050"/>
                </a:solidFill>
              </a:rPr>
              <a:t>Остапчук</a:t>
            </a:r>
            <a:r>
              <a:rPr lang="ru-RU" sz="1600" dirty="0" smtClean="0">
                <a:solidFill>
                  <a:srgbClr val="00B050"/>
                </a:solidFill>
              </a:rPr>
              <a:t> В.И., Грачев В.А., Овсиенко В.А., </a:t>
            </a:r>
            <a:r>
              <a:rPr lang="ru-RU" sz="1600" dirty="0" err="1" smtClean="0">
                <a:solidFill>
                  <a:srgbClr val="00B050"/>
                </a:solidFill>
              </a:rPr>
              <a:t>Зинадинов</a:t>
            </a:r>
            <a:r>
              <a:rPr lang="ru-RU" sz="1600" dirty="0" smtClean="0">
                <a:solidFill>
                  <a:srgbClr val="00B050"/>
                </a:solidFill>
              </a:rPr>
              <a:t> Э.А.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76613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23241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Последний этап соревнований позади!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500325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Опустел спортивный зал.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Собрались все на линейку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77520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 это время…</a:t>
            </a:r>
            <a:br>
              <a:rPr lang="ru-RU" dirty="0" smtClean="0"/>
            </a:br>
            <a:r>
              <a:rPr lang="ru-RU" sz="2000" dirty="0" smtClean="0"/>
              <a:t>последнее</a:t>
            </a:r>
            <a:r>
              <a:rPr lang="ru-RU" dirty="0" smtClean="0"/>
              <a:t> </a:t>
            </a:r>
            <a:r>
              <a:rPr lang="ru-RU" sz="2000" dirty="0" smtClean="0"/>
              <a:t>подведение итогов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419365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3"/>
                </a:solidFill>
              </a:rPr>
              <a:t>Спартакиада проходила между учителями образовательных учреждений Белогорского района. Присутствовало 19 школ.</a:t>
            </a:r>
            <a:endParaRPr lang="ru-RU" sz="1800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12868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    Награждение победителей от Козак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Ольги Васильевны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571052"/>
            <a:ext cx="3345873" cy="18828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3267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Огромную помощь в проведении спартакиады оказал </a:t>
            </a:r>
            <a:r>
              <a:rPr lang="ru-RU" sz="2800" dirty="0" smtClean="0">
                <a:solidFill>
                  <a:srgbClr val="0070C0"/>
                </a:solidFill>
              </a:rPr>
              <a:t>весь коллектив </a:t>
            </a:r>
            <a:r>
              <a:rPr lang="ru-RU" sz="2800" dirty="0" smtClean="0">
                <a:solidFill>
                  <a:srgbClr val="FF0000"/>
                </a:solidFill>
              </a:rPr>
              <a:t>Мичуринской СШ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Огромное СПАСИБО!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417102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B050"/>
                </a:solidFill>
              </a:rPr>
              <a:t>     Честь школы в спортивных состязаниях защитили!</a:t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    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Мичуринская» СШ в общем зачёте заняла </a:t>
            </a:r>
            <a:r>
              <a:rPr lang="ru-RU" sz="2400" dirty="0" smtClean="0">
                <a:solidFill>
                  <a:srgbClr val="FF0000"/>
                </a:solidFill>
              </a:rPr>
              <a:t>6 место!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4777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solidFill>
                  <a:srgbClr val="00B050"/>
                </a:solidFill>
              </a:rPr>
              <a:t>Открытие церемонии</a:t>
            </a:r>
            <a:r>
              <a:rPr lang="ru-RU" sz="3600" dirty="0">
                <a:solidFill>
                  <a:srgbClr val="00B050"/>
                </a:solidFill>
              </a:rPr>
              <a:t>!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1332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 в это время…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коллектив школы вкусный готовят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обед –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Зарема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Аблязовна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Махмудова, Елена Николаевна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Аблязизова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Эльвина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Эскендеровна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Зинадинова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Земфира Михайловна Якубовская,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Якупова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Арзы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Умеровна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Наджие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Зарема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89445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Супчик варят и компот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Плов, салатик будет.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Для спортсменов бутерброд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самым вкусным  будет!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80411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Аппетит мы нагоняем,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друг друга обгоняем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В возрастной категории до 35 </a:t>
            </a:r>
            <a:r>
              <a:rPr lang="ru-RU" sz="1800" dirty="0" smtClean="0">
                <a:solidFill>
                  <a:srgbClr val="00B0F0"/>
                </a:solidFill>
              </a:rPr>
              <a:t>(мужчины</a:t>
            </a:r>
            <a:r>
              <a:rPr lang="ru-RU" sz="2000" dirty="0" smtClean="0">
                <a:solidFill>
                  <a:srgbClr val="00B0F0"/>
                </a:solidFill>
              </a:rPr>
              <a:t>) 5-ым финишировал</a:t>
            </a:r>
            <a:r>
              <a:rPr lang="ru-RU" sz="2000" dirty="0" smtClean="0">
                <a:solidFill>
                  <a:srgbClr val="FF0000"/>
                </a:solidFill>
              </a:rPr>
              <a:t> Болдырев П.В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571052"/>
            <a:ext cx="3345873" cy="1882833"/>
          </a:xfrm>
        </p:spPr>
      </p:pic>
    </p:spTree>
    <p:extLst>
      <p:ext uri="{BB962C8B-B14F-4D97-AF65-F5344CB8AC3E}">
        <p14:creationId xmlns:p14="http://schemas.microsoft.com/office/powerpoint/2010/main" val="277487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Да здравствует отдых! Борьба и бег!</a:t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571052"/>
            <a:ext cx="3345873" cy="1882833"/>
          </a:xfrm>
        </p:spPr>
      </p:pic>
    </p:spTree>
    <p:extLst>
      <p:ext uri="{BB962C8B-B14F-4D97-AF65-F5344CB8AC3E}">
        <p14:creationId xmlns:p14="http://schemas.microsoft.com/office/powerpoint/2010/main" val="314908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   </a:t>
            </a:r>
            <a:r>
              <a:rPr lang="ru-RU" sz="2700" dirty="0" smtClean="0">
                <a:solidFill>
                  <a:srgbClr val="00B0F0"/>
                </a:solidFill>
              </a:rPr>
              <a:t>Да здравствует радость  спортивных побед!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000" dirty="0" smtClean="0"/>
              <a:t>В возрастной категории –после 50-ти </a:t>
            </a:r>
            <a:r>
              <a:rPr lang="ru-RU" sz="2000" dirty="0" smtClean="0">
                <a:solidFill>
                  <a:srgbClr val="FF0000"/>
                </a:solidFill>
              </a:rPr>
              <a:t>1место</a:t>
            </a:r>
            <a:r>
              <a:rPr lang="ru-RU" sz="2000" dirty="0" smtClean="0"/>
              <a:t> занял –</a:t>
            </a:r>
            <a:r>
              <a:rPr lang="ru-RU" sz="2000" dirty="0" err="1" smtClean="0"/>
              <a:t>Остапчук</a:t>
            </a:r>
            <a:r>
              <a:rPr lang="ru-RU" sz="2000" dirty="0" smtClean="0"/>
              <a:t> В.И.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12650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И  </a:t>
            </a:r>
            <a:r>
              <a:rPr lang="ru-RU" sz="1800" dirty="0" err="1" smtClean="0">
                <a:solidFill>
                  <a:srgbClr val="002060"/>
                </a:solidFill>
              </a:rPr>
              <a:t>Эльвина</a:t>
            </a:r>
            <a:r>
              <a:rPr lang="ru-RU" sz="1800" dirty="0" smtClean="0">
                <a:solidFill>
                  <a:srgbClr val="002060"/>
                </a:solidFill>
              </a:rPr>
              <a:t> постаралась,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Ведь привычку завела                             МОЛОДЕЦ!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физкультурой занималась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первой к финишу пришла</a:t>
            </a:r>
            <a:r>
              <a:rPr lang="ru-RU" sz="1800" dirty="0" smtClean="0">
                <a:solidFill>
                  <a:srgbClr val="FF0000"/>
                </a:solidFill>
              </a:rPr>
              <a:t>!(в возрастной категории до 35</a:t>
            </a:r>
            <a:r>
              <a:rPr lang="ru-RU" sz="1600" dirty="0" smtClean="0">
                <a:solidFill>
                  <a:srgbClr val="FF0000"/>
                </a:solidFill>
              </a:rPr>
              <a:t>( женщины)) </a:t>
            </a:r>
            <a:r>
              <a:rPr lang="ru-RU" sz="1800" dirty="0" err="1" smtClean="0">
                <a:solidFill>
                  <a:srgbClr val="FF0000"/>
                </a:solidFill>
              </a:rPr>
              <a:t>Зинадинова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Э.Э.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257247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3257247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080236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325</TotalTime>
  <Words>199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Профсоюзная Спартакиада   учителей – 2016! Состав Оргкомитета по подготовке и проведению ХIV районной спартакиады профсоюза работников народного образования Председатель оргкомитета – Козак О.В – председатель Белогорской организации Профсоюза Зам.председателя – Стегачев А.В.- директор ДЮСШ Член комитета – Овсиенко В.М.- директор МКОУ «Мичуринская СШ» Член комитета – Грачев В.А. – председатель ППО МКОУ  «Мичуринская СШ» Член комитета – Гончаренко Т.И. – бухгалтер белогорской районной организации Профсоюза  Член комитета – Остапчук В.И. – учитель физической культуры МКОУ « Мичуринская СШ»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Спартакиада проходила между учителями образовательных учреждений Белогорского района. Присутствовало 19 школ.</vt:lpstr>
      <vt:lpstr>  Открытие церемонии!  </vt:lpstr>
      <vt:lpstr>А в это время… коллектив школы вкусный готовят обед – Зарема Аблязовна Махмудова, Елена Николаевна Аблязизова, Эльвина Эскендеровна Зинадинова, Земфира Михайловна Якубовская, Якупова Арзы Умеровна, Наджие, Зарема…</vt:lpstr>
      <vt:lpstr>Супчик варят и компот Плов, салатик будет. Для спортсменов бутерброд самым вкусным  будет!</vt:lpstr>
      <vt:lpstr>Аппетит мы нагоняем, и друг друга обгоняем В возрастной категории до 35 (мужчины) 5-ым финишировал Болдырев П.В. </vt:lpstr>
      <vt:lpstr>Да здравствует отдых! Борьба и бег! </vt:lpstr>
      <vt:lpstr>    Да здравствует радость  спортивных побед! В возрастной категории –после 50-ти 1место занял –Остапчук В.И.</vt:lpstr>
      <vt:lpstr>И  Эльвина постаралась, Ведь привычку завела                             МОЛОДЕЦ! физкультурой занималась первой к финишу пришла!(в возрастной категории до 35( женщины)) Зинадинова Э.Э.</vt:lpstr>
      <vt:lpstr>Самое мирное сражение – спортивное Кто выиграл – не зазнавайтесь! Кто проиграл – не огорчайтесь! Наша спортсменка – Репиева М.А. (категория – после 35 женщины)</vt:lpstr>
      <vt:lpstr>Олимпийские надежды полюбуйтесь, гирю жмут. Болдырев П.В. занял 3 место ( возрастная категория до 35) Остапчук В.И. занял 4 место ( в категории после 50)     Молодцы!</vt:lpstr>
      <vt:lpstr>В армреслинге почетное 2 место занял – Болдырев Петр. Красавчик!</vt:lpstr>
      <vt:lpstr>Вам желаем «легкой ракетки» Пусть вам эти игры запомнятся, Арзы и Владимир вам не кокетки! Сережа и Света не успели опомниться!  (играли в теннис- Якупова А.У. и Остапчук В.И.) </vt:lpstr>
      <vt:lpstr>А в это время… идет подсчет протоколов ( Завуч «Мичуринской» СШ – Османова Сивиля Серверовна, педагоги – Панкратова Е.Н.,  Якубовская Земфира Михайловна)</vt:lpstr>
      <vt:lpstr> Шашки вроде бы забава , так мне думалось всегда Белый- слева, чёрный справа…всё как в жизни, господа. Цель игры? Предельно просто: перепрыгнул…и убил! Главное – глядеть на доску, да иметь надёжный тыл…</vt:lpstr>
      <vt:lpstr>Мы канат усердно тянем Вот какие молодцы! (Аблязизова Е.В. Болдырев П.В., Остапчук В.И., Грачев В.А., Овсиенко В.А., Зинадинов Э.А.</vt:lpstr>
      <vt:lpstr>Последний этап соревнований позади! </vt:lpstr>
      <vt:lpstr>Опустел спортивный зал. Собрались все на линейку</vt:lpstr>
      <vt:lpstr>А в это время… последнее подведение итогов</vt:lpstr>
      <vt:lpstr>        Награждение победителей от Козак                       Ольги Васильевны </vt:lpstr>
      <vt:lpstr>Огромную помощь в проведении спартакиады оказал весь коллектив Мичуринской СШ  Огромное СПАСИБО!</vt:lpstr>
      <vt:lpstr>     Честь школы в спортивных состязаниях защитили!      «Мичуринская» СШ в общем зачёте заняла 6 место!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Елена</cp:lastModifiedBy>
  <cp:revision>40</cp:revision>
  <dcterms:created xsi:type="dcterms:W3CDTF">2016-05-10T17:38:56Z</dcterms:created>
  <dcterms:modified xsi:type="dcterms:W3CDTF">2017-01-19T14:46:51Z</dcterms:modified>
</cp:coreProperties>
</file>